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486" r:id="rId2"/>
    <p:sldId id="489" r:id="rId3"/>
    <p:sldId id="525" r:id="rId4"/>
    <p:sldId id="537" r:id="rId5"/>
    <p:sldId id="543" r:id="rId6"/>
    <p:sldId id="541" r:id="rId7"/>
    <p:sldId id="540" r:id="rId8"/>
    <p:sldId id="542" r:id="rId9"/>
    <p:sldId id="538" r:id="rId10"/>
    <p:sldId id="514" r:id="rId11"/>
    <p:sldId id="515" r:id="rId12"/>
  </p:sldIdLst>
  <p:sldSz cx="12192000" cy="6858000"/>
  <p:notesSz cx="6858000" cy="9144000"/>
  <p:embeddedFontLst>
    <p:embeddedFont>
      <p:font typeface="맑은 고딕" pitchFamily="50" charset="-127"/>
      <p:regular r:id="rId13"/>
      <p:bold r:id="rId14"/>
    </p:embeddedFont>
    <p:embeddedFont>
      <p:font typeface="나눔스퀘어 ExtraBold" pitchFamily="50" charset="-127"/>
      <p:bold r:id="rId15"/>
    </p:embeddedFont>
    <p:embeddedFont>
      <p:font typeface="Microsoft YaHei UI" pitchFamily="34" charset="-122"/>
      <p:regular r:id="rId16"/>
      <p:bold r:id="rId17"/>
    </p:embeddedFont>
    <p:embeddedFont>
      <p:font typeface="나눔스퀘어 Bold" pitchFamily="50" charset="-127"/>
      <p:bold r:id="rId18"/>
    </p:embeddedFont>
    <p:embeddedFont>
      <p:font typeface="Arial Rounded MT Bold" charset="0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66FF99"/>
    <a:srgbClr val="39BBBD"/>
    <a:srgbClr val="FFC000"/>
    <a:srgbClr val="45494C"/>
    <a:srgbClr val="D95C4F"/>
    <a:srgbClr val="5766F7"/>
    <a:srgbClr val="9EDED8"/>
    <a:srgbClr val="99E3BE"/>
    <a:srgbClr val="BDF5CE"/>
    <a:srgbClr val="D0EEF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32" autoAdjust="0"/>
    <p:restoredTop sz="86364" autoAdjust="0"/>
  </p:normalViewPr>
  <p:slideViewPr>
    <p:cSldViewPr snapToGrid="0">
      <p:cViewPr varScale="1">
        <p:scale>
          <a:sx n="87" d="100"/>
          <a:sy n="87" d="100"/>
        </p:scale>
        <p:origin x="-595" y="-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216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pPr/>
              <a:t>2019-05-15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282F34"/>
          </a:fgClr>
          <a:bgClr>
            <a:srgbClr val="21262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74211" y="0"/>
            <a:ext cx="7653552" cy="7358743"/>
            <a:chOff x="374211" y="0"/>
            <a:chExt cx="7653552" cy="7358743"/>
          </a:xfrm>
        </p:grpSpPr>
        <p:sp>
          <p:nvSpPr>
            <p:cNvPr id="19" name="원호 18"/>
            <p:cNvSpPr/>
            <p:nvPr/>
          </p:nvSpPr>
          <p:spPr>
            <a:xfrm>
              <a:off x="374211" y="2155701"/>
              <a:ext cx="5094514" cy="5094514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595087" y="0"/>
              <a:ext cx="7432676" cy="7358743"/>
              <a:chOff x="595087" y="0"/>
              <a:chExt cx="7432676" cy="7358743"/>
            </a:xfrm>
          </p:grpSpPr>
          <p:sp>
            <p:nvSpPr>
              <p:cNvPr id="8" name="원호 7"/>
              <p:cNvSpPr/>
              <p:nvPr/>
            </p:nvSpPr>
            <p:spPr>
              <a:xfrm>
                <a:off x="595087" y="0"/>
                <a:ext cx="7358743" cy="7358743"/>
              </a:xfrm>
              <a:prstGeom prst="arc">
                <a:avLst>
                  <a:gd name="adj1" fmla="val 16200000"/>
                  <a:gd name="adj2" fmla="val 3531899"/>
                </a:avLst>
              </a:prstGeom>
              <a:ln cap="rnd">
                <a:solidFill>
                  <a:srgbClr val="3E4850"/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7897135" y="3701143"/>
                <a:ext cx="130628" cy="13062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7767871" y="2618559"/>
                <a:ext cx="130628" cy="130628"/>
              </a:xfrm>
              <a:prstGeom prst="ellipse">
                <a:avLst/>
              </a:prstGeom>
              <a:solidFill>
                <a:srgbClr val="FF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7240468" y="1514672"/>
                <a:ext cx="77908" cy="7790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6611818" y="816770"/>
                <a:ext cx="77908" cy="77908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6" name="원호 25"/>
            <p:cNvSpPr/>
            <p:nvPr/>
          </p:nvSpPr>
          <p:spPr>
            <a:xfrm>
              <a:off x="911621" y="4405367"/>
              <a:ext cx="2601600" cy="2601600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1144050" y="703875"/>
            <a:ext cx="49188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Block-pop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 </a:t>
            </a:r>
            <a:r>
              <a:rPr lang="ko-KR" altLang="en-US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공개</a:t>
            </a: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SW</a:t>
            </a:r>
            <a:r>
              <a:rPr lang="ko-KR" altLang="en-US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</a:t>
            </a: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r>
              <a:rPr lang="ko-KR" altLang="en-US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(Macaron) # Week </a:t>
            </a:r>
            <a:r>
              <a:rPr lang="en-US" altLang="ko-KR" sz="1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</a:t>
            </a:r>
            <a:endParaRPr lang="ko-KR" altLang="en-US" sz="32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153663" y="1992493"/>
            <a:ext cx="292025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권하현</a:t>
            </a:r>
            <a:endParaRPr lang="en-US" altLang="ko-KR" sz="1600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2016112100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261209" y="3262857"/>
            <a:ext cx="2705159" cy="1060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chemeClr val="bg1"/>
                </a:solidFill>
              </a:rPr>
              <a:t>유현지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2016112095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13328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모서리가 둥근 직사각형 5">
            <a:extLst>
              <a:ext uri="{FF2B5EF4-FFF2-40B4-BE49-F238E27FC236}">
                <a16:creationId xmlns="" xmlns:a16="http://schemas.microsoft.com/office/drawing/2014/main" id="{A5667B88-EEE1-4579-857B-9629BFA6AFC8}"/>
              </a:ext>
            </a:extLst>
          </p:cNvPr>
          <p:cNvSpPr/>
          <p:nvPr/>
        </p:nvSpPr>
        <p:spPr>
          <a:xfrm>
            <a:off x="7184182" y="2940260"/>
            <a:ext cx="2388751" cy="3243593"/>
          </a:xfrm>
          <a:prstGeom prst="roundRect">
            <a:avLst>
              <a:gd name="adj" fmla="val 1394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>
              <a:lnSpc>
                <a:spcPct val="150000"/>
              </a:lnSpc>
            </a:pPr>
            <a:r>
              <a:rPr lang="ko-KR" altLang="en-US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 변경키</a:t>
            </a:r>
            <a:r>
              <a:rPr lang="en-US" altLang="ko-KR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(C) </a:t>
            </a:r>
            <a:r>
              <a:rPr lang="ko-KR" altLang="en-US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</a:t>
            </a:r>
            <a:endParaRPr lang="en-US" altLang="ko-KR" b="1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POINT2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2579699" y="450137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계획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모서리가 둥근 직사각형 5">
            <a:extLst>
              <a:ext uri="{FF2B5EF4-FFF2-40B4-BE49-F238E27FC236}">
                <a16:creationId xmlns="" xmlns:a16="http://schemas.microsoft.com/office/drawing/2014/main" id="{A5667B88-EEE1-4579-857B-9629BFA6AFC8}"/>
              </a:ext>
            </a:extLst>
          </p:cNvPr>
          <p:cNvSpPr/>
          <p:nvPr/>
        </p:nvSpPr>
        <p:spPr>
          <a:xfrm>
            <a:off x="3765972" y="2929378"/>
            <a:ext cx="2388751" cy="3243593"/>
          </a:xfrm>
          <a:prstGeom prst="roundRect">
            <a:avLst>
              <a:gd name="adj" fmla="val 13942"/>
            </a:avLst>
          </a:prstGeom>
          <a:solidFill>
            <a:srgbClr val="39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>
              <a:lnSpc>
                <a:spcPct val="150000"/>
              </a:lnSpc>
            </a:pPr>
            <a:r>
              <a:rPr lang="ko-KR" altLang="en-US" b="1" dirty="0" smtClean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</a:t>
            </a:r>
            <a:r>
              <a:rPr lang="ko-KR" altLang="en-US" b="1" dirty="0" smtClean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아이템 추가</a:t>
            </a:r>
            <a:endParaRPr lang="en-US" altLang="ko-KR" b="1" dirty="0" smtClean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="" xmlns:a16="http://schemas.microsoft.com/office/drawing/2014/main" id="{CA58324B-8C46-4275-9596-60D3EC7F5454}"/>
              </a:ext>
            </a:extLst>
          </p:cNvPr>
          <p:cNvGrpSpPr/>
          <p:nvPr/>
        </p:nvGrpSpPr>
        <p:grpSpPr>
          <a:xfrm>
            <a:off x="4148041" y="1911437"/>
            <a:ext cx="1648639" cy="3095869"/>
            <a:chOff x="1581150" y="1301261"/>
            <a:chExt cx="1475025" cy="2769851"/>
          </a:xfrm>
          <a:effectLst>
            <a:outerShdw blurRad="304800" dist="38100" dir="16200000" rotWithShape="0">
              <a:prstClr val="black">
                <a:alpha val="40000"/>
              </a:prstClr>
            </a:outerShdw>
          </a:effectLst>
        </p:grpSpPr>
        <p:sp>
          <p:nvSpPr>
            <p:cNvPr id="33" name="순서도: 수동 입력 32">
              <a:extLst>
                <a:ext uri="{FF2B5EF4-FFF2-40B4-BE49-F238E27FC236}">
                  <a16:creationId xmlns="" xmlns:a16="http://schemas.microsoft.com/office/drawing/2014/main" id="{BE8E9B43-D807-43BE-B7CB-D3F056FFA2B2}"/>
                </a:ext>
              </a:extLst>
            </p:cNvPr>
            <p:cNvSpPr/>
            <p:nvPr/>
          </p:nvSpPr>
          <p:spPr>
            <a:xfrm>
              <a:off x="1581150" y="1301261"/>
              <a:ext cx="1475025" cy="2303585"/>
            </a:xfrm>
            <a:prstGeom prst="flowChartManualInput">
              <a:avLst/>
            </a:prstGeom>
            <a:solidFill>
              <a:schemeClr val="bg1"/>
            </a:solidFill>
            <a:ln w="4445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="" xmlns:a16="http://schemas.microsoft.com/office/drawing/2014/main" id="{66DAD0A1-1580-4EEF-973F-C00953BF9168}"/>
                </a:ext>
              </a:extLst>
            </p:cNvPr>
            <p:cNvSpPr/>
            <p:nvPr/>
          </p:nvSpPr>
          <p:spPr>
            <a:xfrm flipV="1">
              <a:off x="2667000" y="3801693"/>
              <a:ext cx="209549" cy="269419"/>
            </a:xfrm>
            <a:prstGeom prst="triangle">
              <a:avLst/>
            </a:prstGeom>
            <a:solidFill>
              <a:schemeClr val="bg1"/>
            </a:solidFill>
            <a:ln w="187325" cap="sq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="" xmlns:a16="http://schemas.microsoft.com/office/drawing/2014/main" id="{7DACA976-D334-459B-8D42-28BA89817869}"/>
              </a:ext>
            </a:extLst>
          </p:cNvPr>
          <p:cNvGrpSpPr/>
          <p:nvPr/>
        </p:nvGrpSpPr>
        <p:grpSpPr>
          <a:xfrm>
            <a:off x="4148041" y="1911437"/>
            <a:ext cx="1648639" cy="3095869"/>
            <a:chOff x="1581150" y="1301261"/>
            <a:chExt cx="1475025" cy="2769851"/>
          </a:xfrm>
          <a:effectLst>
            <a:outerShdw dist="3683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6" name="순서도: 수동 입력 35">
              <a:extLst>
                <a:ext uri="{FF2B5EF4-FFF2-40B4-BE49-F238E27FC236}">
                  <a16:creationId xmlns="" xmlns:a16="http://schemas.microsoft.com/office/drawing/2014/main" id="{FD2CD18E-18D1-4054-8535-70BE0E5C1AF9}"/>
                </a:ext>
              </a:extLst>
            </p:cNvPr>
            <p:cNvSpPr/>
            <p:nvPr/>
          </p:nvSpPr>
          <p:spPr>
            <a:xfrm>
              <a:off x="1581150" y="1301261"/>
              <a:ext cx="1475025" cy="2303585"/>
            </a:xfrm>
            <a:prstGeom prst="flowChartManualInput">
              <a:avLst/>
            </a:prstGeom>
            <a:solidFill>
              <a:schemeClr val="bg1"/>
            </a:solidFill>
            <a:ln w="4445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이등변 삼각형 36">
              <a:extLst>
                <a:ext uri="{FF2B5EF4-FFF2-40B4-BE49-F238E27FC236}">
                  <a16:creationId xmlns="" xmlns:a16="http://schemas.microsoft.com/office/drawing/2014/main" id="{CA098DFA-78C1-419D-927A-7FA5AA57F950}"/>
                </a:ext>
              </a:extLst>
            </p:cNvPr>
            <p:cNvSpPr/>
            <p:nvPr/>
          </p:nvSpPr>
          <p:spPr>
            <a:xfrm flipV="1">
              <a:off x="2667000" y="3801693"/>
              <a:ext cx="209549" cy="269419"/>
            </a:xfrm>
            <a:prstGeom prst="triangle">
              <a:avLst/>
            </a:prstGeom>
            <a:solidFill>
              <a:schemeClr val="bg1"/>
            </a:solidFill>
            <a:ln w="187325" cap="sq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8" name="Freeform 11">
            <a:extLst>
              <a:ext uri="{FF2B5EF4-FFF2-40B4-BE49-F238E27FC236}">
                <a16:creationId xmlns="" xmlns:a16="http://schemas.microsoft.com/office/drawing/2014/main" id="{8B5C5C83-9CB3-4B3B-A955-E0B65DAAB590}"/>
              </a:ext>
            </a:extLst>
          </p:cNvPr>
          <p:cNvSpPr>
            <a:spLocks noEditPoints="1"/>
          </p:cNvSpPr>
          <p:nvPr/>
        </p:nvSpPr>
        <p:spPr bwMode="auto">
          <a:xfrm>
            <a:off x="4810021" y="2666172"/>
            <a:ext cx="366309" cy="449724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rgbClr val="39BBB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+mn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138D28C8-6784-4190-8F25-9DF3111F6D8B}"/>
              </a:ext>
            </a:extLst>
          </p:cNvPr>
          <p:cNvSpPr txBox="1"/>
          <p:nvPr/>
        </p:nvSpPr>
        <p:spPr>
          <a:xfrm>
            <a:off x="3936667" y="3298315"/>
            <a:ext cx="2058095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39BB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="" xmlns:a16="http://schemas.microsoft.com/office/drawing/2014/main" id="{4E90DBD0-288A-4529-A1E9-F81028791F4E}"/>
              </a:ext>
            </a:extLst>
          </p:cNvPr>
          <p:cNvGrpSpPr/>
          <p:nvPr/>
        </p:nvGrpSpPr>
        <p:grpSpPr>
          <a:xfrm>
            <a:off x="7541465" y="1911437"/>
            <a:ext cx="1648639" cy="3095869"/>
            <a:chOff x="1581150" y="1301261"/>
            <a:chExt cx="1475025" cy="2769851"/>
          </a:xfrm>
          <a:effectLst>
            <a:outerShdw blurRad="304800" dist="38100" dir="16200000" rotWithShape="0">
              <a:prstClr val="black">
                <a:alpha val="40000"/>
              </a:prstClr>
            </a:outerShdw>
          </a:effectLst>
        </p:grpSpPr>
        <p:sp>
          <p:nvSpPr>
            <p:cNvPr id="42" name="순서도: 수동 입력 41">
              <a:extLst>
                <a:ext uri="{FF2B5EF4-FFF2-40B4-BE49-F238E27FC236}">
                  <a16:creationId xmlns="" xmlns:a16="http://schemas.microsoft.com/office/drawing/2014/main" id="{29457A9C-0AB9-4B5D-87B5-8F9936D4D3F2}"/>
                </a:ext>
              </a:extLst>
            </p:cNvPr>
            <p:cNvSpPr/>
            <p:nvPr/>
          </p:nvSpPr>
          <p:spPr>
            <a:xfrm>
              <a:off x="1581150" y="1301261"/>
              <a:ext cx="1475025" cy="2303585"/>
            </a:xfrm>
            <a:prstGeom prst="flowChartManualInput">
              <a:avLst/>
            </a:prstGeom>
            <a:solidFill>
              <a:schemeClr val="bg1"/>
            </a:solidFill>
            <a:ln w="4445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이등변 삼각형 42">
              <a:extLst>
                <a:ext uri="{FF2B5EF4-FFF2-40B4-BE49-F238E27FC236}">
                  <a16:creationId xmlns="" xmlns:a16="http://schemas.microsoft.com/office/drawing/2014/main" id="{3726B8C5-ED08-4258-9095-21D0A0828084}"/>
                </a:ext>
              </a:extLst>
            </p:cNvPr>
            <p:cNvSpPr/>
            <p:nvPr/>
          </p:nvSpPr>
          <p:spPr>
            <a:xfrm flipV="1">
              <a:off x="2667000" y="3801693"/>
              <a:ext cx="209549" cy="269419"/>
            </a:xfrm>
            <a:prstGeom prst="triangle">
              <a:avLst/>
            </a:prstGeom>
            <a:solidFill>
              <a:schemeClr val="bg1"/>
            </a:solidFill>
            <a:ln w="187325" cap="sq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="" xmlns:a16="http://schemas.microsoft.com/office/drawing/2014/main" id="{86EE87B3-B7F8-4FA6-81DB-1E2B86CD1C95}"/>
              </a:ext>
            </a:extLst>
          </p:cNvPr>
          <p:cNvGrpSpPr/>
          <p:nvPr/>
        </p:nvGrpSpPr>
        <p:grpSpPr>
          <a:xfrm>
            <a:off x="7541465" y="1911437"/>
            <a:ext cx="1648639" cy="3095869"/>
            <a:chOff x="1581150" y="1301261"/>
            <a:chExt cx="1475025" cy="2769851"/>
          </a:xfrm>
          <a:effectLst>
            <a:outerShdw dist="3683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45" name="순서도: 수동 입력 44">
              <a:extLst>
                <a:ext uri="{FF2B5EF4-FFF2-40B4-BE49-F238E27FC236}">
                  <a16:creationId xmlns="" xmlns:a16="http://schemas.microsoft.com/office/drawing/2014/main" id="{0BF7B53F-3565-459F-9190-2979B1D6F211}"/>
                </a:ext>
              </a:extLst>
            </p:cNvPr>
            <p:cNvSpPr/>
            <p:nvPr/>
          </p:nvSpPr>
          <p:spPr>
            <a:xfrm>
              <a:off x="1581150" y="1301261"/>
              <a:ext cx="1475025" cy="2303585"/>
            </a:xfrm>
            <a:prstGeom prst="flowChartManualInput">
              <a:avLst/>
            </a:prstGeom>
            <a:solidFill>
              <a:schemeClr val="bg1"/>
            </a:solidFill>
            <a:ln w="4445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이등변 삼각형 45">
              <a:extLst>
                <a:ext uri="{FF2B5EF4-FFF2-40B4-BE49-F238E27FC236}">
                  <a16:creationId xmlns="" xmlns:a16="http://schemas.microsoft.com/office/drawing/2014/main" id="{60B6A9CD-9A05-4107-95CD-1754628E11FC}"/>
                </a:ext>
              </a:extLst>
            </p:cNvPr>
            <p:cNvSpPr/>
            <p:nvPr/>
          </p:nvSpPr>
          <p:spPr>
            <a:xfrm flipV="1">
              <a:off x="2667000" y="3801693"/>
              <a:ext cx="209549" cy="269419"/>
            </a:xfrm>
            <a:prstGeom prst="triangle">
              <a:avLst/>
            </a:prstGeom>
            <a:solidFill>
              <a:schemeClr val="bg1"/>
            </a:solidFill>
            <a:ln w="187325" cap="sq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7" name="Freeform 11">
            <a:extLst>
              <a:ext uri="{FF2B5EF4-FFF2-40B4-BE49-F238E27FC236}">
                <a16:creationId xmlns="" xmlns:a16="http://schemas.microsoft.com/office/drawing/2014/main" id="{A2B44500-5C3F-4700-A823-63BC2B81EA94}"/>
              </a:ext>
            </a:extLst>
          </p:cNvPr>
          <p:cNvSpPr>
            <a:spLocks noEditPoints="1"/>
          </p:cNvSpPr>
          <p:nvPr/>
        </p:nvSpPr>
        <p:spPr bwMode="auto">
          <a:xfrm>
            <a:off x="8203445" y="2666172"/>
            <a:ext cx="366309" cy="449724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rgbClr val="FFC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850BFBE6-5251-4B0F-AE7B-A0ADC3BC19FB}"/>
              </a:ext>
            </a:extLst>
          </p:cNvPr>
          <p:cNvSpPr txBox="1"/>
          <p:nvPr/>
        </p:nvSpPr>
        <p:spPr>
          <a:xfrm>
            <a:off x="7330091" y="3298315"/>
            <a:ext cx="2058095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</a:p>
        </p:txBody>
      </p:sp>
    </p:spTree>
    <p:extLst>
      <p:ext uri="{BB962C8B-B14F-4D97-AF65-F5344CB8AC3E}">
        <p14:creationId xmlns="" xmlns:p14="http://schemas.microsoft.com/office/powerpoint/2010/main" val="271621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5877838" y="1794305"/>
            <a:ext cx="0" cy="13695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4866173" y="1970602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5" name="직사각형 94"/>
          <p:cNvSpPr/>
          <p:nvPr/>
        </p:nvSpPr>
        <p:spPr>
          <a:xfrm>
            <a:off x="6374459" y="1794305"/>
            <a:ext cx="14710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72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끝</a:t>
            </a:r>
            <a:endParaRPr lang="en-US" altLang="ko-KR" sz="72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0612479-95A5-45D0-B810-7AF0EB83CFD2}"/>
              </a:ext>
            </a:extLst>
          </p:cNvPr>
          <p:cNvSpPr txBox="1"/>
          <p:nvPr/>
        </p:nvSpPr>
        <p:spPr>
          <a:xfrm>
            <a:off x="4837482" y="3685032"/>
            <a:ext cx="2517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="" xmlns:p14="http://schemas.microsoft.com/office/powerpoint/2010/main" val="4161517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09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POINT0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2579699" y="450137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0" name="Group 14"/>
          <p:cNvGrpSpPr>
            <a:grpSpLocks noChangeAspect="1"/>
          </p:cNvGrpSpPr>
          <p:nvPr/>
        </p:nvGrpSpPr>
        <p:grpSpPr bwMode="auto">
          <a:xfrm>
            <a:off x="3570265" y="2423742"/>
            <a:ext cx="1867512" cy="1584101"/>
            <a:chOff x="3669" y="3943"/>
            <a:chExt cx="626" cy="531"/>
          </a:xfrm>
          <a:noFill/>
        </p:grpSpPr>
        <p:sp>
          <p:nvSpPr>
            <p:cNvPr id="101" name="Freeform 16"/>
            <p:cNvSpPr>
              <a:spLocks noEditPoints="1"/>
            </p:cNvSpPr>
            <p:nvPr/>
          </p:nvSpPr>
          <p:spPr bwMode="auto">
            <a:xfrm>
              <a:off x="3669" y="3943"/>
              <a:ext cx="626" cy="531"/>
            </a:xfrm>
            <a:custGeom>
              <a:avLst/>
              <a:gdLst>
                <a:gd name="T0" fmla="*/ 1532 w 3756"/>
                <a:gd name="T1" fmla="*/ 2536 h 3186"/>
                <a:gd name="T2" fmla="*/ 1516 w 3756"/>
                <a:gd name="T3" fmla="*/ 2550 h 3186"/>
                <a:gd name="T4" fmla="*/ 1450 w 3756"/>
                <a:gd name="T5" fmla="*/ 2904 h 3186"/>
                <a:gd name="T6" fmla="*/ 1457 w 3756"/>
                <a:gd name="T7" fmla="*/ 2929 h 3186"/>
                <a:gd name="T8" fmla="*/ 1481 w 3756"/>
                <a:gd name="T9" fmla="*/ 2941 h 3186"/>
                <a:gd name="T10" fmla="*/ 2288 w 3756"/>
                <a:gd name="T11" fmla="*/ 2937 h 3186"/>
                <a:gd name="T12" fmla="*/ 2304 w 3756"/>
                <a:gd name="T13" fmla="*/ 2921 h 3186"/>
                <a:gd name="T14" fmla="*/ 2306 w 3756"/>
                <a:gd name="T15" fmla="*/ 2905 h 3186"/>
                <a:gd name="T16" fmla="*/ 2243 w 3756"/>
                <a:gd name="T17" fmla="*/ 2560 h 3186"/>
                <a:gd name="T18" fmla="*/ 2233 w 3756"/>
                <a:gd name="T19" fmla="*/ 2542 h 3186"/>
                <a:gd name="T20" fmla="*/ 2214 w 3756"/>
                <a:gd name="T21" fmla="*/ 2534 h 3186"/>
                <a:gd name="T22" fmla="*/ 585 w 3756"/>
                <a:gd name="T23" fmla="*/ 305 h 3186"/>
                <a:gd name="T24" fmla="*/ 560 w 3756"/>
                <a:gd name="T25" fmla="*/ 314 h 3186"/>
                <a:gd name="T26" fmla="*/ 544 w 3756"/>
                <a:gd name="T27" fmla="*/ 336 h 3186"/>
                <a:gd name="T28" fmla="*/ 542 w 3756"/>
                <a:gd name="T29" fmla="*/ 1890 h 3186"/>
                <a:gd name="T30" fmla="*/ 553 w 3756"/>
                <a:gd name="T31" fmla="*/ 1921 h 3186"/>
                <a:gd name="T32" fmla="*/ 3188 w 3756"/>
                <a:gd name="T33" fmla="*/ 1930 h 3186"/>
                <a:gd name="T34" fmla="*/ 3211 w 3756"/>
                <a:gd name="T35" fmla="*/ 1906 h 3186"/>
                <a:gd name="T36" fmla="*/ 3214 w 3756"/>
                <a:gd name="T37" fmla="*/ 350 h 3186"/>
                <a:gd name="T38" fmla="*/ 3206 w 3756"/>
                <a:gd name="T39" fmla="*/ 324 h 3186"/>
                <a:gd name="T40" fmla="*/ 3185 w 3756"/>
                <a:gd name="T41" fmla="*/ 308 h 3186"/>
                <a:gd name="T42" fmla="*/ 585 w 3756"/>
                <a:gd name="T43" fmla="*/ 305 h 3186"/>
                <a:gd name="T44" fmla="*/ 3170 w 3756"/>
                <a:gd name="T45" fmla="*/ 0 h 3186"/>
                <a:gd name="T46" fmla="*/ 3263 w 3756"/>
                <a:gd name="T47" fmla="*/ 13 h 3186"/>
                <a:gd name="T48" fmla="*/ 3346 w 3756"/>
                <a:gd name="T49" fmla="*/ 48 h 3186"/>
                <a:gd name="T50" fmla="*/ 3418 w 3756"/>
                <a:gd name="T51" fmla="*/ 103 h 3186"/>
                <a:gd name="T52" fmla="*/ 3473 w 3756"/>
                <a:gd name="T53" fmla="*/ 173 h 3186"/>
                <a:gd name="T54" fmla="*/ 3508 w 3756"/>
                <a:gd name="T55" fmla="*/ 256 h 3186"/>
                <a:gd name="T56" fmla="*/ 3520 w 3756"/>
                <a:gd name="T57" fmla="*/ 350 h 3186"/>
                <a:gd name="T58" fmla="*/ 3518 w 3756"/>
                <a:gd name="T59" fmla="*/ 1931 h 3186"/>
                <a:gd name="T60" fmla="*/ 3500 w 3756"/>
                <a:gd name="T61" fmla="*/ 2009 h 3186"/>
                <a:gd name="T62" fmla="*/ 3516 w 3756"/>
                <a:gd name="T63" fmla="*/ 2049 h 3186"/>
                <a:gd name="T64" fmla="*/ 3754 w 3756"/>
                <a:gd name="T65" fmla="*/ 3006 h 3186"/>
                <a:gd name="T66" fmla="*/ 3753 w 3756"/>
                <a:gd name="T67" fmla="*/ 3060 h 3186"/>
                <a:gd name="T68" fmla="*/ 3729 w 3756"/>
                <a:gd name="T69" fmla="*/ 3116 h 3186"/>
                <a:gd name="T70" fmla="*/ 3687 w 3756"/>
                <a:gd name="T71" fmla="*/ 3158 h 3186"/>
                <a:gd name="T72" fmla="*/ 3631 w 3756"/>
                <a:gd name="T73" fmla="*/ 3182 h 3186"/>
                <a:gd name="T74" fmla="*/ 157 w 3756"/>
                <a:gd name="T75" fmla="*/ 3186 h 3186"/>
                <a:gd name="T76" fmla="*/ 101 w 3756"/>
                <a:gd name="T77" fmla="*/ 3175 h 3186"/>
                <a:gd name="T78" fmla="*/ 52 w 3756"/>
                <a:gd name="T79" fmla="*/ 3146 h 3186"/>
                <a:gd name="T80" fmla="*/ 18 w 3756"/>
                <a:gd name="T81" fmla="*/ 3101 h 3186"/>
                <a:gd name="T82" fmla="*/ 1 w 3756"/>
                <a:gd name="T83" fmla="*/ 3047 h 3186"/>
                <a:gd name="T84" fmla="*/ 5 w 3756"/>
                <a:gd name="T85" fmla="*/ 2991 h 3186"/>
                <a:gd name="T86" fmla="*/ 247 w 3756"/>
                <a:gd name="T87" fmla="*/ 2028 h 3186"/>
                <a:gd name="T88" fmla="*/ 245 w 3756"/>
                <a:gd name="T89" fmla="*/ 1970 h 3186"/>
                <a:gd name="T90" fmla="*/ 236 w 3756"/>
                <a:gd name="T91" fmla="*/ 1890 h 3186"/>
                <a:gd name="T92" fmla="*/ 239 w 3756"/>
                <a:gd name="T93" fmla="*/ 302 h 3186"/>
                <a:gd name="T94" fmla="*/ 263 w 3756"/>
                <a:gd name="T95" fmla="*/ 214 h 3186"/>
                <a:gd name="T96" fmla="*/ 308 w 3756"/>
                <a:gd name="T97" fmla="*/ 136 h 3186"/>
                <a:gd name="T98" fmla="*/ 372 w 3756"/>
                <a:gd name="T99" fmla="*/ 73 h 3186"/>
                <a:gd name="T100" fmla="*/ 450 w 3756"/>
                <a:gd name="T101" fmla="*/ 27 h 3186"/>
                <a:gd name="T102" fmla="*/ 538 w 3756"/>
                <a:gd name="T103" fmla="*/ 3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56" h="3186">
                  <a:moveTo>
                    <a:pt x="1542" y="2534"/>
                  </a:moveTo>
                  <a:lnTo>
                    <a:pt x="1532" y="2536"/>
                  </a:lnTo>
                  <a:lnTo>
                    <a:pt x="1523" y="2542"/>
                  </a:lnTo>
                  <a:lnTo>
                    <a:pt x="1516" y="2550"/>
                  </a:lnTo>
                  <a:lnTo>
                    <a:pt x="1513" y="2560"/>
                  </a:lnTo>
                  <a:lnTo>
                    <a:pt x="1450" y="2904"/>
                  </a:lnTo>
                  <a:lnTo>
                    <a:pt x="1451" y="2917"/>
                  </a:lnTo>
                  <a:lnTo>
                    <a:pt x="1457" y="2929"/>
                  </a:lnTo>
                  <a:lnTo>
                    <a:pt x="1467" y="2937"/>
                  </a:lnTo>
                  <a:lnTo>
                    <a:pt x="1481" y="2941"/>
                  </a:lnTo>
                  <a:lnTo>
                    <a:pt x="2275" y="2941"/>
                  </a:lnTo>
                  <a:lnTo>
                    <a:pt x="2288" y="2937"/>
                  </a:lnTo>
                  <a:lnTo>
                    <a:pt x="2297" y="2932"/>
                  </a:lnTo>
                  <a:lnTo>
                    <a:pt x="2304" y="2921"/>
                  </a:lnTo>
                  <a:lnTo>
                    <a:pt x="2306" y="2909"/>
                  </a:lnTo>
                  <a:lnTo>
                    <a:pt x="2306" y="2905"/>
                  </a:lnTo>
                  <a:lnTo>
                    <a:pt x="2305" y="2901"/>
                  </a:lnTo>
                  <a:lnTo>
                    <a:pt x="2243" y="2560"/>
                  </a:lnTo>
                  <a:lnTo>
                    <a:pt x="2240" y="2550"/>
                  </a:lnTo>
                  <a:lnTo>
                    <a:pt x="2233" y="2542"/>
                  </a:lnTo>
                  <a:lnTo>
                    <a:pt x="2224" y="2536"/>
                  </a:lnTo>
                  <a:lnTo>
                    <a:pt x="2214" y="2534"/>
                  </a:lnTo>
                  <a:lnTo>
                    <a:pt x="1542" y="2534"/>
                  </a:lnTo>
                  <a:close/>
                  <a:moveTo>
                    <a:pt x="585" y="305"/>
                  </a:moveTo>
                  <a:lnTo>
                    <a:pt x="571" y="308"/>
                  </a:lnTo>
                  <a:lnTo>
                    <a:pt x="560" y="314"/>
                  </a:lnTo>
                  <a:lnTo>
                    <a:pt x="550" y="324"/>
                  </a:lnTo>
                  <a:lnTo>
                    <a:pt x="544" y="336"/>
                  </a:lnTo>
                  <a:lnTo>
                    <a:pt x="542" y="350"/>
                  </a:lnTo>
                  <a:lnTo>
                    <a:pt x="542" y="1890"/>
                  </a:lnTo>
                  <a:lnTo>
                    <a:pt x="544" y="1906"/>
                  </a:lnTo>
                  <a:lnTo>
                    <a:pt x="553" y="1921"/>
                  </a:lnTo>
                  <a:lnTo>
                    <a:pt x="567" y="1930"/>
                  </a:lnTo>
                  <a:lnTo>
                    <a:pt x="3188" y="1930"/>
                  </a:lnTo>
                  <a:lnTo>
                    <a:pt x="3202" y="1921"/>
                  </a:lnTo>
                  <a:lnTo>
                    <a:pt x="3211" y="1906"/>
                  </a:lnTo>
                  <a:lnTo>
                    <a:pt x="3214" y="1890"/>
                  </a:lnTo>
                  <a:lnTo>
                    <a:pt x="3214" y="350"/>
                  </a:lnTo>
                  <a:lnTo>
                    <a:pt x="3212" y="336"/>
                  </a:lnTo>
                  <a:lnTo>
                    <a:pt x="3206" y="324"/>
                  </a:lnTo>
                  <a:lnTo>
                    <a:pt x="3196" y="314"/>
                  </a:lnTo>
                  <a:lnTo>
                    <a:pt x="3185" y="308"/>
                  </a:lnTo>
                  <a:lnTo>
                    <a:pt x="3170" y="305"/>
                  </a:lnTo>
                  <a:lnTo>
                    <a:pt x="585" y="305"/>
                  </a:lnTo>
                  <a:close/>
                  <a:moveTo>
                    <a:pt x="585" y="0"/>
                  </a:moveTo>
                  <a:lnTo>
                    <a:pt x="3170" y="0"/>
                  </a:lnTo>
                  <a:lnTo>
                    <a:pt x="3218" y="3"/>
                  </a:lnTo>
                  <a:lnTo>
                    <a:pt x="3263" y="13"/>
                  </a:lnTo>
                  <a:lnTo>
                    <a:pt x="3306" y="27"/>
                  </a:lnTo>
                  <a:lnTo>
                    <a:pt x="3346" y="48"/>
                  </a:lnTo>
                  <a:lnTo>
                    <a:pt x="3384" y="73"/>
                  </a:lnTo>
                  <a:lnTo>
                    <a:pt x="3418" y="103"/>
                  </a:lnTo>
                  <a:lnTo>
                    <a:pt x="3448" y="136"/>
                  </a:lnTo>
                  <a:lnTo>
                    <a:pt x="3473" y="173"/>
                  </a:lnTo>
                  <a:lnTo>
                    <a:pt x="3493" y="214"/>
                  </a:lnTo>
                  <a:lnTo>
                    <a:pt x="3508" y="256"/>
                  </a:lnTo>
                  <a:lnTo>
                    <a:pt x="3517" y="302"/>
                  </a:lnTo>
                  <a:lnTo>
                    <a:pt x="3520" y="350"/>
                  </a:lnTo>
                  <a:lnTo>
                    <a:pt x="3520" y="1890"/>
                  </a:lnTo>
                  <a:lnTo>
                    <a:pt x="3518" y="1931"/>
                  </a:lnTo>
                  <a:lnTo>
                    <a:pt x="3510" y="1970"/>
                  </a:lnTo>
                  <a:lnTo>
                    <a:pt x="3500" y="2009"/>
                  </a:lnTo>
                  <a:lnTo>
                    <a:pt x="3509" y="2028"/>
                  </a:lnTo>
                  <a:lnTo>
                    <a:pt x="3516" y="2049"/>
                  </a:lnTo>
                  <a:lnTo>
                    <a:pt x="3749" y="2983"/>
                  </a:lnTo>
                  <a:lnTo>
                    <a:pt x="3754" y="3006"/>
                  </a:lnTo>
                  <a:lnTo>
                    <a:pt x="3756" y="3029"/>
                  </a:lnTo>
                  <a:lnTo>
                    <a:pt x="3753" y="3060"/>
                  </a:lnTo>
                  <a:lnTo>
                    <a:pt x="3743" y="3090"/>
                  </a:lnTo>
                  <a:lnTo>
                    <a:pt x="3729" y="3116"/>
                  </a:lnTo>
                  <a:lnTo>
                    <a:pt x="3710" y="3140"/>
                  </a:lnTo>
                  <a:lnTo>
                    <a:pt x="3687" y="3158"/>
                  </a:lnTo>
                  <a:lnTo>
                    <a:pt x="3660" y="3173"/>
                  </a:lnTo>
                  <a:lnTo>
                    <a:pt x="3631" y="3182"/>
                  </a:lnTo>
                  <a:lnTo>
                    <a:pt x="3599" y="3186"/>
                  </a:lnTo>
                  <a:lnTo>
                    <a:pt x="157" y="3186"/>
                  </a:lnTo>
                  <a:lnTo>
                    <a:pt x="129" y="3183"/>
                  </a:lnTo>
                  <a:lnTo>
                    <a:pt x="101" y="3175"/>
                  </a:lnTo>
                  <a:lnTo>
                    <a:pt x="75" y="3163"/>
                  </a:lnTo>
                  <a:lnTo>
                    <a:pt x="52" y="3146"/>
                  </a:lnTo>
                  <a:lnTo>
                    <a:pt x="33" y="3125"/>
                  </a:lnTo>
                  <a:lnTo>
                    <a:pt x="18" y="3101"/>
                  </a:lnTo>
                  <a:lnTo>
                    <a:pt x="7" y="3075"/>
                  </a:lnTo>
                  <a:lnTo>
                    <a:pt x="1" y="3047"/>
                  </a:lnTo>
                  <a:lnTo>
                    <a:pt x="0" y="3019"/>
                  </a:lnTo>
                  <a:lnTo>
                    <a:pt x="5" y="2991"/>
                  </a:lnTo>
                  <a:lnTo>
                    <a:pt x="240" y="2049"/>
                  </a:lnTo>
                  <a:lnTo>
                    <a:pt x="247" y="2028"/>
                  </a:lnTo>
                  <a:lnTo>
                    <a:pt x="256" y="2009"/>
                  </a:lnTo>
                  <a:lnTo>
                    <a:pt x="245" y="1970"/>
                  </a:lnTo>
                  <a:lnTo>
                    <a:pt x="238" y="1931"/>
                  </a:lnTo>
                  <a:lnTo>
                    <a:pt x="236" y="1890"/>
                  </a:lnTo>
                  <a:lnTo>
                    <a:pt x="236" y="350"/>
                  </a:lnTo>
                  <a:lnTo>
                    <a:pt x="239" y="302"/>
                  </a:lnTo>
                  <a:lnTo>
                    <a:pt x="248" y="256"/>
                  </a:lnTo>
                  <a:lnTo>
                    <a:pt x="263" y="214"/>
                  </a:lnTo>
                  <a:lnTo>
                    <a:pt x="283" y="173"/>
                  </a:lnTo>
                  <a:lnTo>
                    <a:pt x="308" y="136"/>
                  </a:lnTo>
                  <a:lnTo>
                    <a:pt x="338" y="103"/>
                  </a:lnTo>
                  <a:lnTo>
                    <a:pt x="372" y="73"/>
                  </a:lnTo>
                  <a:lnTo>
                    <a:pt x="409" y="48"/>
                  </a:lnTo>
                  <a:lnTo>
                    <a:pt x="450" y="27"/>
                  </a:lnTo>
                  <a:lnTo>
                    <a:pt x="493" y="13"/>
                  </a:lnTo>
                  <a:lnTo>
                    <a:pt x="538" y="3"/>
                  </a:lnTo>
                  <a:lnTo>
                    <a:pt x="585" y="0"/>
                  </a:lnTo>
                  <a:close/>
                </a:path>
              </a:pathLst>
            </a:custGeom>
            <a:grpFill/>
            <a:ln w="0">
              <a:solidFill>
                <a:srgbClr val="FFC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928" y="4071"/>
              <a:ext cx="108" cy="109"/>
            </a:xfrm>
            <a:custGeom>
              <a:avLst/>
              <a:gdLst>
                <a:gd name="T0" fmla="*/ 49 w 654"/>
                <a:gd name="T1" fmla="*/ 0 h 654"/>
                <a:gd name="T2" fmla="*/ 63 w 654"/>
                <a:gd name="T3" fmla="*/ 2 h 654"/>
                <a:gd name="T4" fmla="*/ 515 w 654"/>
                <a:gd name="T5" fmla="*/ 174 h 654"/>
                <a:gd name="T6" fmla="*/ 527 w 654"/>
                <a:gd name="T7" fmla="*/ 181 h 654"/>
                <a:gd name="T8" fmla="*/ 536 w 654"/>
                <a:gd name="T9" fmla="*/ 192 h 654"/>
                <a:gd name="T10" fmla="*/ 542 w 654"/>
                <a:gd name="T11" fmla="*/ 205 h 654"/>
                <a:gd name="T12" fmla="*/ 544 w 654"/>
                <a:gd name="T13" fmla="*/ 220 h 654"/>
                <a:gd name="T14" fmla="*/ 541 w 654"/>
                <a:gd name="T15" fmla="*/ 234 h 654"/>
                <a:gd name="T16" fmla="*/ 534 w 654"/>
                <a:gd name="T17" fmla="*/ 247 h 654"/>
                <a:gd name="T18" fmla="*/ 524 w 654"/>
                <a:gd name="T19" fmla="*/ 256 h 654"/>
                <a:gd name="T20" fmla="*/ 510 w 654"/>
                <a:gd name="T21" fmla="*/ 262 h 654"/>
                <a:gd name="T22" fmla="*/ 412 w 654"/>
                <a:gd name="T23" fmla="*/ 289 h 654"/>
                <a:gd name="T24" fmla="*/ 641 w 654"/>
                <a:gd name="T25" fmla="*/ 518 h 654"/>
                <a:gd name="T26" fmla="*/ 649 w 654"/>
                <a:gd name="T27" fmla="*/ 529 h 654"/>
                <a:gd name="T28" fmla="*/ 654 w 654"/>
                <a:gd name="T29" fmla="*/ 543 h 654"/>
                <a:gd name="T30" fmla="*/ 654 w 654"/>
                <a:gd name="T31" fmla="*/ 558 h 654"/>
                <a:gd name="T32" fmla="*/ 649 w 654"/>
                <a:gd name="T33" fmla="*/ 572 h 654"/>
                <a:gd name="T34" fmla="*/ 641 w 654"/>
                <a:gd name="T35" fmla="*/ 583 h 654"/>
                <a:gd name="T36" fmla="*/ 583 w 654"/>
                <a:gd name="T37" fmla="*/ 641 h 654"/>
                <a:gd name="T38" fmla="*/ 571 w 654"/>
                <a:gd name="T39" fmla="*/ 649 h 654"/>
                <a:gd name="T40" fmla="*/ 557 w 654"/>
                <a:gd name="T41" fmla="*/ 654 h 654"/>
                <a:gd name="T42" fmla="*/ 543 w 654"/>
                <a:gd name="T43" fmla="*/ 654 h 654"/>
                <a:gd name="T44" fmla="*/ 530 w 654"/>
                <a:gd name="T45" fmla="*/ 649 h 654"/>
                <a:gd name="T46" fmla="*/ 517 w 654"/>
                <a:gd name="T47" fmla="*/ 641 h 654"/>
                <a:gd name="T48" fmla="*/ 289 w 654"/>
                <a:gd name="T49" fmla="*/ 412 h 654"/>
                <a:gd name="T50" fmla="*/ 262 w 654"/>
                <a:gd name="T51" fmla="*/ 510 h 654"/>
                <a:gd name="T52" fmla="*/ 256 w 654"/>
                <a:gd name="T53" fmla="*/ 524 h 654"/>
                <a:gd name="T54" fmla="*/ 246 w 654"/>
                <a:gd name="T55" fmla="*/ 534 h 654"/>
                <a:gd name="T56" fmla="*/ 234 w 654"/>
                <a:gd name="T57" fmla="*/ 541 h 654"/>
                <a:gd name="T58" fmla="*/ 220 w 654"/>
                <a:gd name="T59" fmla="*/ 544 h 654"/>
                <a:gd name="T60" fmla="*/ 205 w 654"/>
                <a:gd name="T61" fmla="*/ 543 h 654"/>
                <a:gd name="T62" fmla="*/ 192 w 654"/>
                <a:gd name="T63" fmla="*/ 536 h 654"/>
                <a:gd name="T64" fmla="*/ 181 w 654"/>
                <a:gd name="T65" fmla="*/ 527 h 654"/>
                <a:gd name="T66" fmla="*/ 174 w 654"/>
                <a:gd name="T67" fmla="*/ 515 h 654"/>
                <a:gd name="T68" fmla="*/ 3 w 654"/>
                <a:gd name="T69" fmla="*/ 62 h 654"/>
                <a:gd name="T70" fmla="*/ 0 w 654"/>
                <a:gd name="T71" fmla="*/ 50 h 654"/>
                <a:gd name="T72" fmla="*/ 0 w 654"/>
                <a:gd name="T73" fmla="*/ 36 h 654"/>
                <a:gd name="T74" fmla="*/ 5 w 654"/>
                <a:gd name="T75" fmla="*/ 24 h 654"/>
                <a:gd name="T76" fmla="*/ 14 w 654"/>
                <a:gd name="T77" fmla="*/ 13 h 654"/>
                <a:gd name="T78" fmla="*/ 24 w 654"/>
                <a:gd name="T79" fmla="*/ 5 h 654"/>
                <a:gd name="T80" fmla="*/ 37 w 654"/>
                <a:gd name="T81" fmla="*/ 1 h 654"/>
                <a:gd name="T82" fmla="*/ 49 w 654"/>
                <a:gd name="T8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4" h="654">
                  <a:moveTo>
                    <a:pt x="49" y="0"/>
                  </a:moveTo>
                  <a:lnTo>
                    <a:pt x="63" y="2"/>
                  </a:lnTo>
                  <a:lnTo>
                    <a:pt x="515" y="174"/>
                  </a:lnTo>
                  <a:lnTo>
                    <a:pt x="527" y="181"/>
                  </a:lnTo>
                  <a:lnTo>
                    <a:pt x="536" y="192"/>
                  </a:lnTo>
                  <a:lnTo>
                    <a:pt x="542" y="205"/>
                  </a:lnTo>
                  <a:lnTo>
                    <a:pt x="544" y="220"/>
                  </a:lnTo>
                  <a:lnTo>
                    <a:pt x="541" y="234"/>
                  </a:lnTo>
                  <a:lnTo>
                    <a:pt x="534" y="247"/>
                  </a:lnTo>
                  <a:lnTo>
                    <a:pt x="524" y="256"/>
                  </a:lnTo>
                  <a:lnTo>
                    <a:pt x="510" y="262"/>
                  </a:lnTo>
                  <a:lnTo>
                    <a:pt x="412" y="289"/>
                  </a:lnTo>
                  <a:lnTo>
                    <a:pt x="641" y="518"/>
                  </a:lnTo>
                  <a:lnTo>
                    <a:pt x="649" y="529"/>
                  </a:lnTo>
                  <a:lnTo>
                    <a:pt x="654" y="543"/>
                  </a:lnTo>
                  <a:lnTo>
                    <a:pt x="654" y="558"/>
                  </a:lnTo>
                  <a:lnTo>
                    <a:pt x="649" y="572"/>
                  </a:lnTo>
                  <a:lnTo>
                    <a:pt x="641" y="583"/>
                  </a:lnTo>
                  <a:lnTo>
                    <a:pt x="583" y="641"/>
                  </a:lnTo>
                  <a:lnTo>
                    <a:pt x="571" y="649"/>
                  </a:lnTo>
                  <a:lnTo>
                    <a:pt x="557" y="654"/>
                  </a:lnTo>
                  <a:lnTo>
                    <a:pt x="543" y="654"/>
                  </a:lnTo>
                  <a:lnTo>
                    <a:pt x="530" y="649"/>
                  </a:lnTo>
                  <a:lnTo>
                    <a:pt x="517" y="641"/>
                  </a:lnTo>
                  <a:lnTo>
                    <a:pt x="289" y="412"/>
                  </a:lnTo>
                  <a:lnTo>
                    <a:pt x="262" y="510"/>
                  </a:lnTo>
                  <a:lnTo>
                    <a:pt x="256" y="524"/>
                  </a:lnTo>
                  <a:lnTo>
                    <a:pt x="246" y="534"/>
                  </a:lnTo>
                  <a:lnTo>
                    <a:pt x="234" y="541"/>
                  </a:lnTo>
                  <a:lnTo>
                    <a:pt x="220" y="544"/>
                  </a:lnTo>
                  <a:lnTo>
                    <a:pt x="205" y="543"/>
                  </a:lnTo>
                  <a:lnTo>
                    <a:pt x="192" y="536"/>
                  </a:lnTo>
                  <a:lnTo>
                    <a:pt x="181" y="527"/>
                  </a:lnTo>
                  <a:lnTo>
                    <a:pt x="174" y="515"/>
                  </a:lnTo>
                  <a:lnTo>
                    <a:pt x="3" y="62"/>
                  </a:lnTo>
                  <a:lnTo>
                    <a:pt x="0" y="50"/>
                  </a:lnTo>
                  <a:lnTo>
                    <a:pt x="0" y="36"/>
                  </a:lnTo>
                  <a:lnTo>
                    <a:pt x="5" y="24"/>
                  </a:lnTo>
                  <a:lnTo>
                    <a:pt x="14" y="13"/>
                  </a:lnTo>
                  <a:lnTo>
                    <a:pt x="24" y="5"/>
                  </a:lnTo>
                  <a:lnTo>
                    <a:pt x="37" y="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solidFill>
                <a:srgbClr val="FFC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1"/>
          <p:cNvSpPr>
            <a:spLocks noEditPoints="1"/>
          </p:cNvSpPr>
          <p:nvPr/>
        </p:nvSpPr>
        <p:spPr bwMode="auto">
          <a:xfrm>
            <a:off x="7737861" y="2102004"/>
            <a:ext cx="1763995" cy="2165689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noFill/>
          <a:ln w="0">
            <a:solidFill>
              <a:srgbClr val="FFC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6126794" y="4223752"/>
            <a:ext cx="4684127" cy="1155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Step. 2 / </a:t>
            </a:r>
            <a:r>
              <a:rPr lang="ko-KR" altLang="en-US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계획</a:t>
            </a:r>
            <a:endParaRPr lang="en-US" altLang="ko-KR" sz="2800" b="1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앞으로 진행할 것들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04391" y="4244623"/>
            <a:ext cx="4599259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Step. 1 / </a:t>
            </a:r>
            <a:r>
              <a:rPr lang="ko-KR" altLang="en-US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 현황</a:t>
            </a:r>
            <a:endParaRPr lang="en-US" altLang="ko-KR" sz="2800" b="1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게임 기능 </a:t>
            </a:r>
            <a:r>
              <a:rPr lang="ko-KR" altLang="en-US" dirty="0" smtClean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추가 </a:t>
            </a:r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– </a:t>
            </a:r>
            <a:r>
              <a:rPr lang="ko-KR" altLang="en-US" dirty="0" smtClean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아이템 </a:t>
            </a:r>
            <a:r>
              <a:rPr lang="ko-KR" altLang="en-US" dirty="0" smtClean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추</a:t>
            </a:r>
            <a:r>
              <a:rPr lang="ko-KR" altLang="en-US" dirty="0" smtClean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가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83677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아이템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23">
            <a:extLst>
              <a:ext uri="{FF2B5EF4-FFF2-40B4-BE49-F238E27FC236}">
                <a16:creationId xmlns="" xmlns:a16="http://schemas.microsoft.com/office/drawing/2014/main" id="{A2575C6F-D360-449A-8485-65178AC5735E}"/>
              </a:ext>
            </a:extLst>
          </p:cNvPr>
          <p:cNvSpPr/>
          <p:nvPr/>
        </p:nvSpPr>
        <p:spPr>
          <a:xfrm>
            <a:off x="1579134" y="4069080"/>
            <a:ext cx="3099546" cy="1837006"/>
          </a:xfrm>
          <a:prstGeom prst="roundRect">
            <a:avLst>
              <a:gd name="adj" fmla="val 8971"/>
            </a:avLst>
          </a:prstGeom>
          <a:solidFill>
            <a:srgbClr val="45494C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특정한 위치에서</a:t>
            </a:r>
            <a:endParaRPr lang="en-US" altLang="ko-KR" sz="2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주변 </a:t>
            </a:r>
            <a:r>
              <a:rPr lang="en-US" altLang="ko-KR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개의 블록을 </a:t>
            </a:r>
            <a:endParaRPr lang="en-US" altLang="ko-KR" sz="2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 번에 제거하는 아이템</a:t>
            </a:r>
            <a:endParaRPr lang="ko-KR" altLang="en-US" sz="2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사각형: 둥근 모서리 24">
            <a:extLst>
              <a:ext uri="{FF2B5EF4-FFF2-40B4-BE49-F238E27FC236}">
                <a16:creationId xmlns="" xmlns:a16="http://schemas.microsoft.com/office/drawing/2014/main" id="{D688E815-73CC-4FEE-ADB4-572EC8D29424}"/>
              </a:ext>
            </a:extLst>
          </p:cNvPr>
          <p:cNvSpPr/>
          <p:nvPr/>
        </p:nvSpPr>
        <p:spPr>
          <a:xfrm>
            <a:off x="1579134" y="3564690"/>
            <a:ext cx="3099548" cy="8853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rgbClr val="002060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BOMB</a:t>
            </a:r>
            <a:endParaRPr lang="ko-KR" altLang="en-US" sz="2800" b="1" dirty="0">
              <a:solidFill>
                <a:srgbClr val="002060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="" xmlns:a16="http://schemas.microsoft.com/office/drawing/2014/main" id="{A2575C6F-D360-449A-8485-65178AC5735E}"/>
              </a:ext>
            </a:extLst>
          </p:cNvPr>
          <p:cNvSpPr/>
          <p:nvPr/>
        </p:nvSpPr>
        <p:spPr>
          <a:xfrm>
            <a:off x="5069094" y="4084320"/>
            <a:ext cx="3099546" cy="1837006"/>
          </a:xfrm>
          <a:prstGeom prst="roundRect">
            <a:avLst>
              <a:gd name="adj" fmla="val 8971"/>
            </a:avLst>
          </a:prstGeom>
          <a:solidFill>
            <a:srgbClr val="45494C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특정한 위치에서</a:t>
            </a:r>
            <a:endParaRPr lang="en-US" altLang="ko-KR" sz="2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가로 방향의 블록을</a:t>
            </a:r>
            <a:endParaRPr lang="en-US" altLang="ko-KR" sz="2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제거해주는 아이템</a:t>
            </a:r>
            <a:endParaRPr lang="ko-KR" altLang="en-US" sz="2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="" xmlns:a16="http://schemas.microsoft.com/office/drawing/2014/main" id="{D688E815-73CC-4FEE-ADB4-572EC8D29424}"/>
              </a:ext>
            </a:extLst>
          </p:cNvPr>
          <p:cNvSpPr/>
          <p:nvPr/>
        </p:nvSpPr>
        <p:spPr>
          <a:xfrm>
            <a:off x="5069094" y="3579930"/>
            <a:ext cx="3099548" cy="8853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rgbClr val="002060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CROSS</a:t>
            </a:r>
            <a:endParaRPr lang="ko-KR" altLang="en-US" sz="2800" b="1" dirty="0">
              <a:solidFill>
                <a:srgbClr val="002060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sp>
        <p:nvSpPr>
          <p:cNvPr id="26" name="사각형: 둥근 모서리 23">
            <a:extLst>
              <a:ext uri="{FF2B5EF4-FFF2-40B4-BE49-F238E27FC236}">
                <a16:creationId xmlns="" xmlns:a16="http://schemas.microsoft.com/office/drawing/2014/main" id="{A2575C6F-D360-449A-8485-65178AC5735E}"/>
              </a:ext>
            </a:extLst>
          </p:cNvPr>
          <p:cNvSpPr/>
          <p:nvPr/>
        </p:nvSpPr>
        <p:spPr>
          <a:xfrm>
            <a:off x="8543814" y="4099560"/>
            <a:ext cx="3099546" cy="1837006"/>
          </a:xfrm>
          <a:prstGeom prst="roundRect">
            <a:avLst>
              <a:gd name="adj" fmla="val 8971"/>
            </a:avLst>
          </a:prstGeom>
          <a:solidFill>
            <a:srgbClr val="45494C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특정한 색상의</a:t>
            </a:r>
            <a:endParaRPr lang="en-US" altLang="ko-KR" sz="2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모든 블록을</a:t>
            </a:r>
            <a:endParaRPr lang="en-US" altLang="ko-KR" sz="2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제거해주는 아이템</a:t>
            </a:r>
            <a:endParaRPr lang="ko-KR" altLang="en-US" sz="2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7" name="사각형: 둥근 모서리 24">
            <a:extLst>
              <a:ext uri="{FF2B5EF4-FFF2-40B4-BE49-F238E27FC236}">
                <a16:creationId xmlns="" xmlns:a16="http://schemas.microsoft.com/office/drawing/2014/main" id="{D688E815-73CC-4FEE-ADB4-572EC8D29424}"/>
              </a:ext>
            </a:extLst>
          </p:cNvPr>
          <p:cNvSpPr/>
          <p:nvPr/>
        </p:nvSpPr>
        <p:spPr>
          <a:xfrm>
            <a:off x="8543814" y="3595170"/>
            <a:ext cx="3099548" cy="8853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rgbClr val="002060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SAME</a:t>
            </a:r>
            <a:r>
              <a:rPr lang="en-US" altLang="ko-KR" sz="2800" b="1" dirty="0" smtClean="0">
                <a:solidFill>
                  <a:srgbClr val="002060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COLOR</a:t>
            </a:r>
            <a:endParaRPr lang="ko-KR" altLang="en-US" sz="2800" b="1" dirty="0">
              <a:solidFill>
                <a:srgbClr val="002060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cxnSp>
        <p:nvCxnSpPr>
          <p:cNvPr id="32" name="직선 연결선 31"/>
          <p:cNvCxnSpPr>
            <a:stCxn id="19" idx="0"/>
          </p:cNvCxnSpPr>
          <p:nvPr/>
        </p:nvCxnSpPr>
        <p:spPr>
          <a:xfrm flipV="1">
            <a:off x="3128908" y="2316480"/>
            <a:ext cx="10532" cy="124821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>
            <a:stCxn id="25" idx="0"/>
          </p:cNvCxnSpPr>
          <p:nvPr/>
        </p:nvCxnSpPr>
        <p:spPr>
          <a:xfrm flipV="1">
            <a:off x="6618868" y="2331720"/>
            <a:ext cx="10532" cy="124821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>
            <a:stCxn id="27" idx="0"/>
          </p:cNvCxnSpPr>
          <p:nvPr/>
        </p:nvCxnSpPr>
        <p:spPr>
          <a:xfrm flipV="1">
            <a:off x="10093588" y="2331720"/>
            <a:ext cx="10532" cy="126345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3124200" y="2316480"/>
            <a:ext cx="6995160" cy="1524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사각형: 둥근 모서리 24">
            <a:extLst>
              <a:ext uri="{FF2B5EF4-FFF2-40B4-BE49-F238E27FC236}">
                <a16:creationId xmlns="" xmlns:a16="http://schemas.microsoft.com/office/drawing/2014/main" id="{D688E815-73CC-4FEE-ADB4-572EC8D29424}"/>
              </a:ext>
            </a:extLst>
          </p:cNvPr>
          <p:cNvSpPr/>
          <p:nvPr/>
        </p:nvSpPr>
        <p:spPr>
          <a:xfrm>
            <a:off x="5084334" y="1339650"/>
            <a:ext cx="3099548" cy="8853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 smtClean="0">
                <a:solidFill>
                  <a:srgbClr val="002060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ITEM</a:t>
            </a:r>
            <a:endParaRPr lang="ko-KR" altLang="en-US" sz="3200" b="1" dirty="0">
              <a:solidFill>
                <a:srgbClr val="002060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88437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아이템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(Bomb)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24816" y="1712595"/>
            <a:ext cx="5172747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 l="800" b="939"/>
          <a:stretch>
            <a:fillRect/>
          </a:stretch>
        </p:blipFill>
        <p:spPr bwMode="auto">
          <a:xfrm>
            <a:off x="1608996" y="1723073"/>
            <a:ext cx="4817012" cy="38688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0" name="직선 화살표 연결선 19"/>
          <p:cNvCxnSpPr>
            <a:stCxn id="1027" idx="3"/>
            <a:endCxn id="1026" idx="1"/>
          </p:cNvCxnSpPr>
          <p:nvPr/>
        </p:nvCxnSpPr>
        <p:spPr>
          <a:xfrm>
            <a:off x="6426008" y="3657491"/>
            <a:ext cx="498808" cy="2967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588437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</a:t>
            </a:r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 추가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아이템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(Bomb) 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122" name="Picture 2" descr="C:\Users\권하현\Desktop\KakaoTalk_20190516_00484548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4853" y="1366353"/>
            <a:ext cx="6613525" cy="5233153"/>
          </a:xfrm>
          <a:prstGeom prst="rect">
            <a:avLst/>
          </a:prstGeom>
          <a:noFill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70362" y="2074766"/>
            <a:ext cx="3557515" cy="953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사각형: 둥근 모서리 24">
            <a:extLst>
              <a:ext uri="{FF2B5EF4-FFF2-40B4-BE49-F238E27FC236}">
                <a16:creationId xmlns="" xmlns:a16="http://schemas.microsoft.com/office/drawing/2014/main" id="{D688E815-73CC-4FEE-ADB4-572EC8D29424}"/>
              </a:ext>
            </a:extLst>
          </p:cNvPr>
          <p:cNvSpPr/>
          <p:nvPr/>
        </p:nvSpPr>
        <p:spPr>
          <a:xfrm>
            <a:off x="9389046" y="1421127"/>
            <a:ext cx="2647623" cy="66265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 smtClean="0">
                <a:solidFill>
                  <a:schemeClr val="bg1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ItemState</a:t>
            </a:r>
            <a:r>
              <a:rPr lang="en-US" altLang="ko-KR" sz="2000" dirty="0" smtClean="0">
                <a:solidFill>
                  <a:schemeClr val="bg1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 : BOMB</a:t>
            </a:r>
            <a:endParaRPr lang="ko-KR" altLang="en-US" sz="2000" dirty="0">
              <a:solidFill>
                <a:schemeClr val="bg1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sp>
        <p:nvSpPr>
          <p:cNvPr id="22" name="사각형: 둥근 모서리 24">
            <a:extLst>
              <a:ext uri="{FF2B5EF4-FFF2-40B4-BE49-F238E27FC236}">
                <a16:creationId xmlns="" xmlns:a16="http://schemas.microsoft.com/office/drawing/2014/main" id="{D688E815-73CC-4FEE-ADB4-572EC8D29424}"/>
              </a:ext>
            </a:extLst>
          </p:cNvPr>
          <p:cNvSpPr/>
          <p:nvPr/>
        </p:nvSpPr>
        <p:spPr>
          <a:xfrm>
            <a:off x="9435937" y="3384740"/>
            <a:ext cx="2647623" cy="66265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Void </a:t>
            </a:r>
            <a:r>
              <a:rPr lang="en-US" altLang="ko-KR" sz="2000" dirty="0" err="1" smtClean="0">
                <a:solidFill>
                  <a:schemeClr val="bg1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inputBomb</a:t>
            </a:r>
            <a:r>
              <a:rPr lang="en-US" altLang="ko-KR" sz="2000" dirty="0" smtClean="0">
                <a:solidFill>
                  <a:schemeClr val="bg1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()</a:t>
            </a:r>
            <a:endParaRPr lang="ko-KR" altLang="en-US" sz="2000" dirty="0">
              <a:solidFill>
                <a:schemeClr val="bg1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/>
          <a:srcRect r="1944"/>
          <a:stretch>
            <a:fillRect/>
          </a:stretch>
        </p:blipFill>
        <p:spPr bwMode="auto">
          <a:xfrm>
            <a:off x="7337181" y="4048493"/>
            <a:ext cx="4734658" cy="2295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5" name="직선 화살표 연결선 24"/>
          <p:cNvCxnSpPr>
            <a:endCxn id="22" idx="1"/>
          </p:cNvCxnSpPr>
          <p:nvPr/>
        </p:nvCxnSpPr>
        <p:spPr>
          <a:xfrm>
            <a:off x="7200900" y="3279531"/>
            <a:ext cx="2235037" cy="436535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endCxn id="21" idx="1"/>
          </p:cNvCxnSpPr>
          <p:nvPr/>
        </p:nvCxnSpPr>
        <p:spPr>
          <a:xfrm>
            <a:off x="7244862" y="1705708"/>
            <a:ext cx="2144184" cy="46745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5884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sprite.png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050" name="Picture 2" descr="C:\Users\권하현\Desktop\pngkit_minecraft-explosion-png_48293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91473" y="1416049"/>
            <a:ext cx="5708650" cy="54419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588437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</a:t>
            </a:r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 추가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아이템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(Bomb) 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06372" y="2593726"/>
            <a:ext cx="5506915" cy="318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사각형: 둥근 모서리 24">
            <a:extLst>
              <a:ext uri="{FF2B5EF4-FFF2-40B4-BE49-F238E27FC236}">
                <a16:creationId xmlns="" xmlns:a16="http://schemas.microsoft.com/office/drawing/2014/main" id="{D688E815-73CC-4FEE-ADB4-572EC8D29424}"/>
              </a:ext>
            </a:extLst>
          </p:cNvPr>
          <p:cNvSpPr/>
          <p:nvPr/>
        </p:nvSpPr>
        <p:spPr>
          <a:xfrm>
            <a:off x="3995282" y="1556521"/>
            <a:ext cx="3768349" cy="76464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bg1"/>
                </a:solidFill>
                <a:latin typeface="Arial Rounded MT Bold" panose="020F0704030504030204" pitchFamily="34" charset="0"/>
                <a:cs typeface="Aharoni" panose="020B0604020202020204" pitchFamily="2" charset="-79"/>
              </a:rPr>
              <a:t>BoardRenderer.cpp</a:t>
            </a:r>
            <a:endParaRPr lang="ko-KR" altLang="en-US" sz="2800" dirty="0">
              <a:solidFill>
                <a:schemeClr val="bg1"/>
              </a:solidFill>
              <a:latin typeface="Arial Rounded MT Bold" panose="020F0704030504030204" pitchFamily="34" charset="0"/>
              <a:cs typeface="Aharoni" panose="020B0604020202020204" pitchFamily="2" charset="-79"/>
            </a:endParaRPr>
          </a:p>
        </p:txBody>
      </p:sp>
      <p:pic>
        <p:nvPicPr>
          <p:cNvPr id="3075" name="Picture 3" descr="C:\Users\권하현\Desktop\3학년 1학기\공개SW프로젝트\프로젝트\pngkit_minecraft-explosion-png_482933.png"/>
          <p:cNvPicPr>
            <a:picLocks noChangeAspect="1" noChangeArrowheads="1"/>
          </p:cNvPicPr>
          <p:nvPr/>
        </p:nvPicPr>
        <p:blipFill>
          <a:blip r:embed="rId3" cstate="print"/>
          <a:srcRect l="66630" r="21973" b="42914"/>
          <a:stretch>
            <a:fillRect/>
          </a:stretch>
        </p:blipFill>
        <p:spPr bwMode="auto">
          <a:xfrm>
            <a:off x="10299315" y="1815899"/>
            <a:ext cx="1301261" cy="3994638"/>
          </a:xfrm>
          <a:prstGeom prst="rect">
            <a:avLst/>
          </a:prstGeom>
          <a:noFill/>
        </p:spPr>
      </p:pic>
      <p:pic>
        <p:nvPicPr>
          <p:cNvPr id="20" name="Picture 2" descr="C:\Users\권하현\Desktop\KakaoTalk_20190516_004845487.png"/>
          <p:cNvPicPr>
            <a:picLocks noChangeAspect="1" noChangeArrowheads="1"/>
          </p:cNvPicPr>
          <p:nvPr/>
        </p:nvPicPr>
        <p:blipFill>
          <a:blip r:embed="rId4" cstate="print"/>
          <a:srcRect l="25751" r="50186"/>
          <a:stretch>
            <a:fillRect/>
          </a:stretch>
        </p:blipFill>
        <p:spPr bwMode="auto">
          <a:xfrm>
            <a:off x="1767254" y="1510824"/>
            <a:ext cx="1591408" cy="5233153"/>
          </a:xfrm>
          <a:prstGeom prst="rect">
            <a:avLst/>
          </a:prstGeom>
          <a:noFill/>
        </p:spPr>
      </p:pic>
      <p:cxnSp>
        <p:nvCxnSpPr>
          <p:cNvPr id="24" name="직선 화살표 연결선 23"/>
          <p:cNvCxnSpPr/>
          <p:nvPr/>
        </p:nvCxnSpPr>
        <p:spPr>
          <a:xfrm flipV="1">
            <a:off x="3279531" y="2637692"/>
            <a:ext cx="685800" cy="2540977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5884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아이템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(Bomb)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481"/>
          <a:stretch>
            <a:fillRect/>
          </a:stretch>
        </p:blipFill>
        <p:spPr bwMode="auto">
          <a:xfrm>
            <a:off x="3191608" y="1534624"/>
            <a:ext cx="6066693" cy="456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25884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아이템 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en-US" altLang="ko-KR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Bomb) </a:t>
            </a:r>
            <a:r>
              <a:rPr lang="ko-KR" altLang="en-US" sz="36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동영상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98" name="Picture 2" descr="C:\Users\권하현\Desktop\발폭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22003" y="1371282"/>
            <a:ext cx="6096000" cy="484822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5884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3780</TotalTime>
  <Words>148</Words>
  <Application>Microsoft Office PowerPoint</Application>
  <PresentationFormat>사용자 지정</PresentationFormat>
  <Paragraphs>53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굴림</vt:lpstr>
      <vt:lpstr>Arial</vt:lpstr>
      <vt:lpstr>맑은 고딕</vt:lpstr>
      <vt:lpstr>나눔스퀘어 ExtraBold</vt:lpstr>
      <vt:lpstr>Microsoft YaHei UI</vt:lpstr>
      <vt:lpstr>나눔스퀘어 Bold</vt:lpstr>
      <vt:lpstr>Aharoni</vt:lpstr>
      <vt:lpstr>Arial Rounded MT Bold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Windows 사용자</cp:lastModifiedBy>
  <cp:revision>580</cp:revision>
  <dcterms:created xsi:type="dcterms:W3CDTF">2018-08-02T07:05:36Z</dcterms:created>
  <dcterms:modified xsi:type="dcterms:W3CDTF">2019-05-15T23:33:11Z</dcterms:modified>
</cp:coreProperties>
</file>

<file path=docProps/thumbnail.jpeg>
</file>